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ov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5" r:id="rId9"/>
    <p:sldId id="258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8" d="100"/>
          <a:sy n="128" d="100"/>
        </p:scale>
        <p:origin x="-1888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776" y="3776472"/>
            <a:ext cx="7196328" cy="147002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6" y="5257800"/>
            <a:ext cx="7196328" cy="987552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 typeface="Wingdings 2" pitchFamily="18" charset="2"/>
              <a:buNone/>
              <a:defRPr sz="1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C41E-48BD-4881-B6FF-D82EEBBCD904}" type="datetimeFigureOut">
              <a:rPr lang="en-US" smtClean="0"/>
              <a:t>13/12/2013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5" y="4267200"/>
            <a:ext cx="7612063" cy="1100138"/>
          </a:xfrm>
        </p:spPr>
        <p:txBody>
          <a:bodyPr anchor="b"/>
          <a:lstStyle>
            <a:lvl1pPr algn="ctr">
              <a:defRPr sz="4400" b="0">
                <a:solidFill>
                  <a:schemeClr val="bg1"/>
                </a:solidFill>
                <a:effectLst>
                  <a:outerShdw blurRad="63500" dist="50800" dir="2700000" algn="tl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414040">
            <a:off x="1779080" y="450465"/>
            <a:ext cx="5486400" cy="3626214"/>
          </a:xfr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88900" dist="25400" dir="5400000" sx="101000" sy="101000" algn="t" rotWithShape="0">
              <a:prstClr val="black">
                <a:alpha val="5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Wingdings 2" pitchFamily="18" charset="2"/>
              <a:buNone/>
              <a:defRPr sz="1800" kern="1200">
                <a:solidFill>
                  <a:schemeClr val="bg1"/>
                </a:solidFill>
                <a:effectLst>
                  <a:outerShdw blurRad="635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5175" y="5443538"/>
            <a:ext cx="7612063" cy="804862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effectLst>
                  <a:outerShdw blurRad="63500" dist="50800" dir="2700000" algn="tl" rotWithShape="0">
                    <a:prstClr val="black">
                      <a:alpha val="50000"/>
                    </a:prst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C41E-48BD-4881-B6FF-D82EEBBCD904}" type="datetimeFigureOut">
              <a:rPr lang="en-US" smtClean="0"/>
              <a:t>13/12/2013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A5F39-4CE7-434C-A5CB-50A36345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946" y="381000"/>
            <a:ext cx="3250360" cy="16319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946" y="2084389"/>
            <a:ext cx="3250360" cy="3935412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ts val="600"/>
              </a:spcBef>
              <a:buNone/>
              <a:defRPr sz="1800" b="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495800" y="6356350"/>
            <a:ext cx="1143000" cy="365125"/>
          </a:xfrm>
        </p:spPr>
        <p:txBody>
          <a:bodyPr/>
          <a:lstStyle>
            <a:lvl1pPr algn="l">
              <a:defRPr/>
            </a:lvl1pPr>
          </a:lstStyle>
          <a:p>
            <a:fld id="{03CEC41E-48BD-4881-B6FF-D82EEBBCD904}" type="datetimeFigureOut">
              <a:rPr lang="en-US" smtClean="0"/>
              <a:t>13/12/2013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91200" y="6356350"/>
            <a:ext cx="28956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67426" y="6356350"/>
            <a:ext cx="5334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9A5F39-4CE7-434C-A5CB-50A36345160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 rot="307655">
            <a:off x="4082874" y="3187732"/>
            <a:ext cx="4141140" cy="2881378"/>
          </a:xfr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88900" dist="25400" dir="7200000" sx="101000" sy="101000" algn="t" rotWithShape="0">
              <a:prstClr val="black">
                <a:alpha val="5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414752">
            <a:off x="4623469" y="338031"/>
            <a:ext cx="4141140" cy="2881378"/>
          </a:xfr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88900" dist="25400" dir="5400000" sx="101000" sy="101000" algn="t" rotWithShape="0">
              <a:prstClr val="black">
                <a:alpha val="5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C41E-48BD-4881-B6FF-D82EEBBCD904}" type="datetimeFigureOut">
              <a:rPr lang="en-US" smtClean="0"/>
              <a:t>13/12/2013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A5F39-4CE7-434C-A5CB-50A36345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0" y="457200"/>
            <a:ext cx="1497106" cy="5810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6888" y="457200"/>
            <a:ext cx="6513511" cy="581025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C41E-48BD-4881-B6FF-D82EEBBCD904}" type="datetimeFigureOut">
              <a:rPr lang="en-US" smtClean="0"/>
              <a:t>13/12/2013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A5F39-4CE7-434C-A5CB-50A36345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C41E-48BD-4881-B6FF-D82EEBBCD904}" type="datetimeFigureOut">
              <a:rPr lang="en-US" smtClean="0"/>
              <a:t>13/12/2013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A5F39-4CE7-434C-A5CB-50A36345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6889" y="3774328"/>
            <a:ext cx="7199311" cy="1470025"/>
          </a:xfrm>
        </p:spPr>
        <p:txBody>
          <a:bodyPr anchor="b" anchorCtr="0"/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888" y="5257800"/>
            <a:ext cx="7199312" cy="9906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1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C41E-48BD-4881-B6FF-D82EEBBCD904}" type="datetimeFigureOut">
              <a:rPr lang="en-US" smtClean="0"/>
              <a:t>13/12/2013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 rot="504148">
            <a:off x="4493544" y="555043"/>
            <a:ext cx="4142460" cy="3085398"/>
          </a:xfr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5" y="2236694"/>
            <a:ext cx="7612063" cy="1362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175" y="3617259"/>
            <a:ext cx="7612063" cy="1500187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sz="1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C41E-48BD-4881-B6FF-D82EEBBCD904}" type="datetimeFigureOut">
              <a:rPr lang="en-US" smtClean="0"/>
              <a:t>13/12/2013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A5F39-4CE7-434C-A5CB-50A36345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4" y="79468"/>
            <a:ext cx="7612063" cy="14176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5175" y="2084388"/>
            <a:ext cx="3657600" cy="41830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9637" y="2084388"/>
            <a:ext cx="3657600" cy="41830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C41E-48BD-4881-B6FF-D82EEBBCD904}" type="datetimeFigureOut">
              <a:rPr lang="en-US" smtClean="0"/>
              <a:t>13/12/2013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A5F39-4CE7-434C-A5CB-50A36345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4" y="79468"/>
            <a:ext cx="7612063" cy="141763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174" y="1687512"/>
            <a:ext cx="3657600" cy="903288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5174" y="2649071"/>
            <a:ext cx="3657600" cy="360829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9637" y="1687512"/>
            <a:ext cx="3657600" cy="903288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9637" y="2649071"/>
            <a:ext cx="3657600" cy="360829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C41E-48BD-4881-B6FF-D82EEBBCD904}" type="datetimeFigureOut">
              <a:rPr lang="en-US" smtClean="0"/>
              <a:t>13/12/2013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A5F39-4CE7-434C-A5CB-50A36345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C41E-48BD-4881-B6FF-D82EEBBCD904}" type="datetimeFigureOut">
              <a:rPr lang="en-US" smtClean="0"/>
              <a:t>13/12/2013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A5F39-4CE7-434C-A5CB-50A36345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C41E-48BD-4881-B6FF-D82EEBBCD904}" type="datetimeFigureOut">
              <a:rPr lang="en-US" smtClean="0"/>
              <a:t>13/12/2013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A5F39-4CE7-434C-A5CB-50A363451602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946" y="381000"/>
            <a:ext cx="3250360" cy="16319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0" y="381000"/>
            <a:ext cx="4149725" cy="58864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946" y="2084389"/>
            <a:ext cx="3250360" cy="3935412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ts val="600"/>
              </a:spcBef>
              <a:buNone/>
              <a:defRPr sz="1800" b="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495800" y="6356350"/>
            <a:ext cx="1143000" cy="365125"/>
          </a:xfrm>
        </p:spPr>
        <p:txBody>
          <a:bodyPr/>
          <a:lstStyle>
            <a:lvl1pPr algn="l">
              <a:defRPr/>
            </a:lvl1pPr>
          </a:lstStyle>
          <a:p>
            <a:fld id="{03CEC41E-48BD-4881-B6FF-D82EEBBCD904}" type="datetimeFigureOut">
              <a:rPr lang="en-US" smtClean="0"/>
              <a:t>13/12/2013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91200" y="6356350"/>
            <a:ext cx="28956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67426" y="6356350"/>
            <a:ext cx="5334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9A5F39-4CE7-434C-A5CB-50A36345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5174" y="79468"/>
            <a:ext cx="7612063" cy="141763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175" y="2070846"/>
            <a:ext cx="7612064" cy="4182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3CEC41E-48BD-4881-B6FF-D82EEBBCD904}" type="datetimeFigureOut">
              <a:rPr lang="en-US" smtClean="0"/>
              <a:t>13/12/2013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3753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459A5F39-4CE7-434C-A5CB-50A36345160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2"/>
          </a:solidFill>
          <a:effectLst>
            <a:outerShdw blurRad="50800" dist="25400" dir="2700000" algn="tl" rotWithShape="0">
              <a:schemeClr val="bg1">
                <a:alpha val="4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 typeface="Wingdings 2" pitchFamily="18" charset="2"/>
        <a:buChar char=""/>
        <a:defRPr sz="24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 typeface="Wingdings 2" pitchFamily="18" charset="2"/>
        <a:buChar char=""/>
        <a:defRPr sz="22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 typeface="Wingdings 2" pitchFamily="18" charset="2"/>
        <a:buChar char=""/>
        <a:defRPr sz="20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Font typeface="Wingdings 2" pitchFamily="18" charset="2"/>
        <a:buChar char=""/>
        <a:defRPr lang="en-US" sz="1800" kern="1200" dirty="0" smtClean="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Font typeface="Wingdings 2" pitchFamily="18" charset="2"/>
        <a:buChar char=""/>
        <a:defRPr lang="en-US" sz="1800" kern="1200" dirty="0" smtClean="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Font typeface="Wingdings 2" pitchFamily="18" charset="2"/>
        <a:buChar char=""/>
        <a:defRPr lang="en-US" sz="1800" kern="1200" dirty="0" smtClean="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Font typeface="Wingdings 2" pitchFamily="18" charset="2"/>
        <a:buChar char=""/>
        <a:defRPr lang="en-US" sz="1800" kern="1200" dirty="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Magictactil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Technical assessment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0953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Sommaire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Présentation</a:t>
            </a:r>
          </a:p>
          <a:p>
            <a:r>
              <a:rPr lang="fr-FR" dirty="0" smtClean="0"/>
              <a:t>Organigramme</a:t>
            </a:r>
          </a:p>
          <a:p>
            <a:r>
              <a:rPr lang="fr-FR" dirty="0" smtClean="0"/>
              <a:t>Démo </a:t>
            </a:r>
          </a:p>
          <a:p>
            <a:r>
              <a:rPr lang="fr-FR" dirty="0" smtClean="0"/>
              <a:t>Problèmes rencontr</a:t>
            </a:r>
            <a:r>
              <a:rPr lang="fr-FR" dirty="0" smtClean="0"/>
              <a:t>és</a:t>
            </a:r>
            <a:endParaRPr lang="fr-FR" dirty="0" smtClean="0"/>
          </a:p>
          <a:p>
            <a:r>
              <a:rPr lang="en-US" dirty="0" err="1" smtClean="0"/>
              <a:t>Avancement</a:t>
            </a:r>
            <a:endParaRPr lang="fr-FR" dirty="0" smtClean="0"/>
          </a:p>
          <a:p>
            <a:r>
              <a:rPr lang="fr-FR" dirty="0" smtClean="0"/>
              <a:t>Promotion</a:t>
            </a:r>
          </a:p>
          <a:p>
            <a:r>
              <a:rPr lang="fr-FR" dirty="0" smtClean="0"/>
              <a:t>Conclusion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941991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Organigramme</a:t>
            </a:r>
            <a:endParaRPr lang="en-US" dirty="0"/>
          </a:p>
        </p:txBody>
      </p:sp>
      <p:pic>
        <p:nvPicPr>
          <p:cNvPr id="12" name="Content Placeholder 11" descr="Org Chart (2)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18"/>
          <a:stretch/>
        </p:blipFill>
        <p:spPr>
          <a:xfrm>
            <a:off x="71438" y="1798638"/>
            <a:ext cx="8970962" cy="4987925"/>
          </a:xfrm>
        </p:spPr>
      </p:pic>
    </p:spTree>
    <p:extLst>
      <p:ext uri="{BB962C8B-B14F-4D97-AF65-F5344CB8AC3E}">
        <p14:creationId xmlns:p14="http://schemas.microsoft.com/office/powerpoint/2010/main" val="840322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</a:p>
        </p:txBody>
      </p:sp>
      <p:pic>
        <p:nvPicPr>
          <p:cNvPr id="4" name="Presentation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2300" y="2070100"/>
            <a:ext cx="5357813" cy="4183063"/>
          </a:xfrm>
        </p:spPr>
      </p:pic>
    </p:spTree>
    <p:extLst>
      <p:ext uri="{BB962C8B-B14F-4D97-AF65-F5344CB8AC3E}">
        <p14:creationId xmlns:p14="http://schemas.microsoft.com/office/powerpoint/2010/main" val="3109799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Problème rencontr</a:t>
            </a:r>
            <a:r>
              <a:rPr lang="fr-FR" dirty="0" smtClean="0"/>
              <a:t>és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Synchronisation des groupes</a:t>
            </a:r>
          </a:p>
          <a:p>
            <a:pPr lvl="1"/>
            <a:r>
              <a:rPr lang="fr-FR" dirty="0" smtClean="0"/>
              <a:t>Jours de code</a:t>
            </a:r>
          </a:p>
          <a:p>
            <a:r>
              <a:rPr lang="fr-FR" dirty="0" smtClean="0"/>
              <a:t>bugs </a:t>
            </a:r>
            <a:r>
              <a:rPr lang="fr-FR" dirty="0" err="1" smtClean="0"/>
              <a:t>reporting</a:t>
            </a:r>
            <a:r>
              <a:rPr lang="fr-FR" dirty="0" smtClean="0"/>
              <a:t> plus tenu a jour</a:t>
            </a:r>
          </a:p>
          <a:p>
            <a:r>
              <a:rPr lang="fr-FR" dirty="0" smtClean="0"/>
              <a:t>Mauvaise gestion du planning EIP </a:t>
            </a:r>
          </a:p>
          <a:p>
            <a:r>
              <a:rPr lang="fr-FR" dirty="0" smtClean="0"/>
              <a:t>T</a:t>
            </a:r>
            <a:r>
              <a:rPr lang="fr-FR" dirty="0" smtClean="0"/>
              <a:t>â</a:t>
            </a:r>
            <a:r>
              <a:rPr lang="fr-FR" dirty="0" smtClean="0"/>
              <a:t>ches administratives non assign</a:t>
            </a:r>
            <a:r>
              <a:rPr lang="fr-FR" dirty="0" smtClean="0"/>
              <a:t>é</a:t>
            </a: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6579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Avancement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Serveur</a:t>
            </a:r>
            <a:endParaRPr lang="en-US" dirty="0" smtClean="0"/>
          </a:p>
          <a:p>
            <a:r>
              <a:rPr lang="en-US" dirty="0" smtClean="0"/>
              <a:t>Android</a:t>
            </a:r>
          </a:p>
          <a:p>
            <a:r>
              <a:rPr lang="en-US" dirty="0" smtClean="0"/>
              <a:t>IOS</a:t>
            </a:r>
          </a:p>
          <a:p>
            <a:r>
              <a:rPr lang="en-US" dirty="0" smtClean="0"/>
              <a:t>Windows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1461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Promotion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 dirty="0" smtClean="0"/>
          </a:p>
          <a:p>
            <a:r>
              <a:rPr lang="fr-CA" dirty="0" smtClean="0"/>
              <a:t>Les réseaux sociaux</a:t>
            </a:r>
          </a:p>
          <a:p>
            <a:pPr lvl="1"/>
            <a:r>
              <a:rPr lang="fr-CA" dirty="0" smtClean="0"/>
              <a:t>Facebook</a:t>
            </a:r>
          </a:p>
          <a:p>
            <a:r>
              <a:rPr lang="fr-CA" dirty="0" smtClean="0"/>
              <a:t>Le forum (</a:t>
            </a:r>
            <a:r>
              <a:rPr lang="fr-CA" dirty="0" smtClean="0"/>
              <a:t>à</a:t>
            </a:r>
            <a:r>
              <a:rPr lang="fr-CA" dirty="0" smtClean="0"/>
              <a:t> venir)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082765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Promotion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Les </a:t>
            </a:r>
            <a:r>
              <a:rPr lang="en-US" dirty="0" err="1" smtClean="0"/>
              <a:t>partenaires</a:t>
            </a:r>
            <a:endParaRPr lang="en-US" dirty="0" smtClean="0"/>
          </a:p>
          <a:p>
            <a:pPr lvl="1"/>
            <a:r>
              <a:rPr lang="en-US" dirty="0" err="1" smtClean="0"/>
              <a:t>Parkage</a:t>
            </a:r>
            <a:endParaRPr lang="en-US" dirty="0" smtClean="0"/>
          </a:p>
          <a:p>
            <a:pPr lvl="1"/>
            <a:r>
              <a:rPr lang="en-US" dirty="0" smtClean="0"/>
              <a:t>Game center</a:t>
            </a:r>
          </a:p>
          <a:p>
            <a:pPr lvl="1"/>
            <a:r>
              <a:rPr lang="en-US" dirty="0" err="1" smtClean="0"/>
              <a:t>Starplayer</a:t>
            </a:r>
            <a:endParaRPr lang="en-US" dirty="0" smtClean="0"/>
          </a:p>
          <a:p>
            <a:pPr lvl="1"/>
            <a:r>
              <a:rPr lang="en-US" dirty="0" err="1" smtClean="0"/>
              <a:t>Uchronies</a:t>
            </a:r>
            <a:r>
              <a:rPr lang="en-US" dirty="0" smtClean="0"/>
              <a:t> Game</a:t>
            </a:r>
          </a:p>
        </p:txBody>
      </p:sp>
    </p:spTree>
    <p:extLst>
      <p:ext uri="{BB962C8B-B14F-4D97-AF65-F5344CB8AC3E}">
        <p14:creationId xmlns:p14="http://schemas.microsoft.com/office/powerpoint/2010/main" val="684651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mtClean="0"/>
              <a:t>Projet </a:t>
            </a:r>
            <a:r>
              <a:rPr lang="fr-FR" dirty="0" smtClean="0"/>
              <a:t>presque fini</a:t>
            </a:r>
          </a:p>
          <a:p>
            <a:r>
              <a:rPr lang="fr-FR" dirty="0" smtClean="0"/>
              <a:t>Nouveaux partenaires</a:t>
            </a:r>
          </a:p>
          <a:p>
            <a:r>
              <a:rPr lang="fr-FR" dirty="0" smtClean="0"/>
              <a:t>Recherche d’</a:t>
            </a:r>
            <a:r>
              <a:rPr lang="fr-FR" dirty="0" smtClean="0"/>
              <a:t>éditeurs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456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Habitat">
  <a:themeElements>
    <a:clrScheme name="Habitat">
      <a:dk1>
        <a:sysClr val="windowText" lastClr="000000"/>
      </a:dk1>
      <a:lt1>
        <a:sysClr val="window" lastClr="FFFFFF"/>
      </a:lt1>
      <a:dk2>
        <a:srgbClr val="194431"/>
      </a:dk2>
      <a:lt2>
        <a:srgbClr val="F0E6C3"/>
      </a:lt2>
      <a:accent1>
        <a:srgbClr val="F8C000"/>
      </a:accent1>
      <a:accent2>
        <a:srgbClr val="F88600"/>
      </a:accent2>
      <a:accent3>
        <a:srgbClr val="F83500"/>
      </a:accent3>
      <a:accent4>
        <a:srgbClr val="8B723D"/>
      </a:accent4>
      <a:accent5>
        <a:srgbClr val="818B3D"/>
      </a:accent5>
      <a:accent6>
        <a:srgbClr val="586215"/>
      </a:accent6>
      <a:hlink>
        <a:srgbClr val="FF621D"/>
      </a:hlink>
      <a:folHlink>
        <a:srgbClr val="F3D260"/>
      </a:folHlink>
    </a:clrScheme>
    <a:fontScheme name="Habitat">
      <a:majorFont>
        <a:latin typeface="Book Antiqua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Book Antiqua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Habitat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30000"/>
              </a:schemeClr>
              <a:schemeClr val="phClr">
                <a:satMod val="275000"/>
              </a:schemeClr>
            </a:duotone>
          </a:blip>
          <a:tile tx="0" ty="0" sx="40000" sy="4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40000"/>
                <a:satMod val="130000"/>
              </a:schemeClr>
              <a:schemeClr val="phClr">
                <a:satMod val="275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0000"/>
              <a:satMod val="105000"/>
            </a:schemeClr>
          </a:solidFill>
          <a:prstDash val="solid"/>
        </a:ln>
        <a:ln w="25400" cap="flat" cmpd="sng" algn="ctr">
          <a:solidFill>
            <a:schemeClr val="phClr">
              <a:shade val="80000"/>
            </a:schemeClr>
          </a:solidFill>
          <a:prstDash val="solid"/>
        </a:ln>
        <a:ln w="25400" cap="flat" cmpd="sng" algn="ctr">
          <a:solidFill>
            <a:schemeClr val="phClr">
              <a:shade val="7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r="4200000" sx="105000" sy="105000" algn="t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76200" dist="25400" dir="13200000">
              <a:srgbClr val="000000">
                <a:alpha val="80000"/>
              </a:srgbClr>
            </a:innerShdw>
          </a:effectLst>
          <a:scene3d>
            <a:camera prst="orthographicFront">
              <a:rot lat="0" lon="0" rev="0"/>
            </a:camera>
            <a:lightRig rig="balanced" dir="t">
              <a:rot lat="0" lon="0" rev="19800000"/>
            </a:lightRig>
          </a:scene3d>
          <a:sp3d prstMaterial="softEdge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3"/>
          <a:stretch/>
        </a:blipFill>
        <a:blipFill rotWithShape="1">
          <a:blip xmlns:r="http://schemas.openxmlformats.org/officeDocument/2006/relationships" r:embed="rId4"/>
          <a:stretch/>
        </a:blipFill>
        <a:blipFill rotWithShape="1">
          <a:blip xmlns:r="http://schemas.openxmlformats.org/officeDocument/2006/relationships" r:embed="rId5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Habitat.thmx</Template>
  <TotalTime>656</TotalTime>
  <Words>70</Words>
  <Application>Microsoft Macintosh PowerPoint</Application>
  <PresentationFormat>On-screen Show (4:3)</PresentationFormat>
  <Paragraphs>38</Paragraphs>
  <Slides>9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Habitat</vt:lpstr>
      <vt:lpstr>Magictactil</vt:lpstr>
      <vt:lpstr>Sommaire</vt:lpstr>
      <vt:lpstr>Organigramme</vt:lpstr>
      <vt:lpstr>Demo </vt:lpstr>
      <vt:lpstr>Problème rencontrés</vt:lpstr>
      <vt:lpstr>Avancement</vt:lpstr>
      <vt:lpstr>Promotion</vt:lpstr>
      <vt:lpstr>Promotion</vt:lpstr>
      <vt:lpstr>Conclusion</vt:lpstr>
    </vt:vector>
  </TitlesOfParts>
  <Company>oualid_corp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Magictactil</dc:title>
  <dc:creator>jouhr oualid</dc:creator>
  <cp:lastModifiedBy>jouhr oualid</cp:lastModifiedBy>
  <cp:revision>20</cp:revision>
  <dcterms:created xsi:type="dcterms:W3CDTF">2013-11-22T18:53:28Z</dcterms:created>
  <dcterms:modified xsi:type="dcterms:W3CDTF">2013-12-13T09:44:12Z</dcterms:modified>
</cp:coreProperties>
</file>